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448" r:id="rId5"/>
    <p:sldId id="2462" r:id="rId6"/>
    <p:sldId id="2463" r:id="rId7"/>
    <p:sldId id="2477" r:id="rId8"/>
    <p:sldId id="2474" r:id="rId9"/>
    <p:sldId id="2451" r:id="rId10"/>
    <p:sldId id="259" r:id="rId11"/>
    <p:sldId id="2450" r:id="rId12"/>
    <p:sldId id="2478" r:id="rId13"/>
    <p:sldId id="2466" r:id="rId14"/>
    <p:sldId id="24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3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8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13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0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7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8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0132" y="3700222"/>
            <a:ext cx="7031736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864063"/>
            <a:ext cx="4114800" cy="77761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6771" y="1066800"/>
            <a:ext cx="9978458" cy="2362200"/>
          </a:xfrm>
        </p:spPr>
        <p:txBody>
          <a:bodyPr bIns="0" anchor="b">
            <a:normAutofit/>
          </a:bodyPr>
          <a:lstStyle>
            <a:lvl1pPr marL="0" indent="0" algn="ctr">
              <a:buNone/>
              <a:defRPr sz="3600" cap="all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94356-B1C4-03EE-CB19-4503218887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36600" y="6468302"/>
            <a:ext cx="63119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353329-5130-3F82-288C-209DDCF40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2043113"/>
            <a:ext cx="5156200" cy="1949656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4140200"/>
            <a:ext cx="5157787" cy="712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2043113"/>
            <a:ext cx="5174975" cy="1949656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4140200"/>
            <a:ext cx="5174975" cy="712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13EA8E5-4A4C-08E9-C1A7-B76962289C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DAE70D1-CEF8-3352-F7A3-C6D95F5E8F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9899" y="4997450"/>
            <a:ext cx="5174973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0F0E178-E570-B270-4374-839B976A687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9828" y="4997450"/>
            <a:ext cx="5174973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B7AD5E0-2515-E8E9-E177-6C4A0A41BB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2043941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4096215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9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2043147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4096215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9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2043147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4096215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9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F377F77-964E-5C63-32EC-A975DB6ED6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69904BB-6B83-1330-6CD3-AA0FBDCE97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50074" y="4997450"/>
            <a:ext cx="3088526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89FD39A-77B3-2BA8-1694-20149AF1CAC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1837" y="4997450"/>
            <a:ext cx="3088526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F51DC7A-C25C-9AB8-D068-E3802009A65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22919" y="4997450"/>
            <a:ext cx="3088526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C96F4B6-E242-6B1D-DBC6-CBD0771EF6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07044" y="6468302"/>
            <a:ext cx="30149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574AA-C175-A47F-E71C-DB0CA6A01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353329-5130-3F82-288C-209DDCF40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66DC152-C05D-309D-31FE-26BF2A385B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D0D261F-737A-234A-4A92-8E7DAB1E1C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83642" y="2243139"/>
            <a:ext cx="4823515" cy="371951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56F83FA-52B0-CD43-55F8-FA446CD0BE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4844" y="2243139"/>
            <a:ext cx="4823515" cy="371951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74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2900" y="136525"/>
            <a:ext cx="522224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1280" y="6303963"/>
            <a:ext cx="336252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D9502F3-41D4-A093-6D1A-987A01E6F8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21280" y="6468302"/>
            <a:ext cx="33625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DAA49C-36D1-7E2C-9E27-E657BC16D88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21280" y="2395537"/>
            <a:ext cx="5193860" cy="16097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5EEC3B4-CA08-5BEB-7807-C1B435DC38A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721280" y="4267580"/>
            <a:ext cx="5193860" cy="16097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0664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36F07C-0763-3132-99CA-DE61E2CC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1280" y="6303963"/>
            <a:ext cx="336252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66295-2B33-12A3-987C-536FEC891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2900" y="136525"/>
            <a:ext cx="522224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1D8CDF0-A6F1-8AEB-4D10-16C62996BDA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21280" y="2395538"/>
            <a:ext cx="4827990" cy="16097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2pPr>
            <a:lvl3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2515B-FD29-5209-C2EA-0C5417B682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21280" y="4267581"/>
            <a:ext cx="4827990" cy="16097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2pPr>
            <a:lvl3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B032D30-9881-03E0-92EC-D03F5DE64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21280" y="6468302"/>
            <a:ext cx="33625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9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7863F-503B-D800-4E44-9A8948E4045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640940"/>
            <a:ext cx="731520" cy="731520"/>
          </a:xfr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spcBef>
                <a:spcPts val="600"/>
              </a:spcBef>
              <a:buNone/>
              <a:defRPr sz="1000"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4428353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640940"/>
            <a:ext cx="731520" cy="731520"/>
          </a:xfr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spcBef>
                <a:spcPts val="600"/>
              </a:spcBef>
              <a:buNone/>
              <a:defRPr sz="1000"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4428353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640940"/>
            <a:ext cx="731520" cy="731520"/>
          </a:xfr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spcBef>
                <a:spcPts val="600"/>
              </a:spcBef>
              <a:buNone/>
              <a:defRPr sz="1000"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4428353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54768" y="5585468"/>
            <a:ext cx="8682463" cy="650333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8385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44BB878-7E24-1E21-BDFD-08697C850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68819" y="6468302"/>
            <a:ext cx="3014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574AA-C175-A47F-E71C-DB0CA6A01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353329-5130-3F82-288C-209DDCF40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3642" y="2243139"/>
            <a:ext cx="10024717" cy="3668712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42BB7F5-94B0-849D-FC4D-1E4F9A7E97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531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B779FD-AC5B-AF9B-B429-DAD9D2C7B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8" y="6468302"/>
            <a:ext cx="412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06EF56B-0B20-EAD0-2322-E87494956F6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5999" y="2057399"/>
            <a:ext cx="5897217" cy="428376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054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531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774738"/>
            <a:ext cx="4023360" cy="606153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0112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FC0D2CC-206F-7204-4A24-E394FB499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8" y="6468302"/>
            <a:ext cx="412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966788"/>
            <a:ext cx="5372100" cy="348138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775133"/>
            <a:ext cx="5372100" cy="63983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98113B6-CB26-BAC4-BE85-6D0ECA471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8" y="6468302"/>
            <a:ext cx="412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F13F0D1-ACC8-42D2-8936-C26CB9F1B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0CF9BB0-C71C-6109-B3C4-565F108B80A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3727" y="2047874"/>
            <a:ext cx="11002962" cy="4308475"/>
          </a:xfrm>
        </p:spPr>
        <p:txBody>
          <a:bodyPr/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368C3C-87BE-43CC-B057-A9688128B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04AB1-DA92-BF18-BBFF-B96837C235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D3FA23-5152-4E47-1550-ED8048E007C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3727" y="2205872"/>
            <a:ext cx="11002962" cy="3685881"/>
          </a:xfrm>
        </p:spPr>
        <p:txBody>
          <a:bodyPr/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90" r:id="rId3"/>
    <p:sldLayoutId id="2147483691" r:id="rId4"/>
    <p:sldLayoutId id="2147483661" r:id="rId5"/>
    <p:sldLayoutId id="2147483651" r:id="rId6"/>
    <p:sldLayoutId id="2147483677" r:id="rId7"/>
    <p:sldLayoutId id="2147483685" r:id="rId8"/>
    <p:sldLayoutId id="2147483686" r:id="rId9"/>
    <p:sldLayoutId id="2147483666" r:id="rId10"/>
    <p:sldLayoutId id="2147483681" r:id="rId11"/>
    <p:sldLayoutId id="2147483683" r:id="rId12"/>
    <p:sldLayoutId id="2147483682" r:id="rId13"/>
    <p:sldLayoutId id="2147483684" r:id="rId14"/>
    <p:sldLayoutId id="2147483687" r:id="rId15"/>
    <p:sldLayoutId id="2147483688" r:id="rId16"/>
    <p:sldLayoutId id="2147483689" r:id="rId17"/>
    <p:sldLayoutId id="2147483692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7.wdp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060315"/>
            <a:ext cx="11490325" cy="2218959"/>
          </a:xfrm>
        </p:spPr>
        <p:txBody>
          <a:bodyPr/>
          <a:lstStyle/>
          <a:p>
            <a:r>
              <a:rPr lang="en-US" dirty="0"/>
              <a:t>Roomify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0132" y="3700222"/>
            <a:ext cx="7031736" cy="603250"/>
          </a:xfrm>
        </p:spPr>
        <p:txBody>
          <a:bodyPr/>
          <a:lstStyle/>
          <a:p>
            <a:r>
              <a:rPr lang="en-US" dirty="0"/>
              <a:t>Automated intelligent meeting room bookings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848311"/>
          </a:xfrm>
        </p:spPr>
        <p:txBody>
          <a:bodyPr/>
          <a:lstStyle/>
          <a:p>
            <a:r>
              <a:rPr lang="en-US" dirty="0"/>
              <a:t>09.03.24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A6932B-E21B-BC94-D978-EE9A3281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612" y="343083"/>
            <a:ext cx="2668772" cy="7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FAB1B-01FA-C5BE-C238-EFAE0FDF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0822"/>
            <a:ext cx="5897218" cy="13254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Placeholder 5" descr="person staring at blueprints on a brick wall">
            <a:extLst>
              <a:ext uri="{FF2B5EF4-FFF2-40B4-BE49-F238E27FC236}">
                <a16:creationId xmlns:a16="http://schemas.microsoft.com/office/drawing/2014/main" id="{16B5FFBF-FBCD-964C-AE2B-0356430853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73" r="23673"/>
          <a:stretch/>
        </p:blipFill>
        <p:spPr>
          <a:xfrm>
            <a:off x="0" y="0"/>
            <a:ext cx="5416550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E32CA-DAE8-773F-8DFA-472A42187E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8" y="1635323"/>
            <a:ext cx="5897217" cy="365125"/>
          </a:xfrm>
        </p:spPr>
        <p:txBody>
          <a:bodyPr/>
          <a:lstStyle/>
          <a:p>
            <a:pPr lvl="0"/>
            <a:r>
              <a:rPr lang="en-IN" dirty="0"/>
              <a:t>Enhanced Collaboration</a:t>
            </a:r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954EE5-EA1D-815F-7000-A9ABB4018C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8" y="2101808"/>
            <a:ext cx="5897217" cy="554037"/>
          </a:xfrm>
        </p:spPr>
        <p:txBody>
          <a:bodyPr/>
          <a:lstStyle/>
          <a:p>
            <a:pPr lvl="0"/>
            <a:r>
              <a:rPr lang="en-US" dirty="0"/>
              <a:t>Improved teamwork and communication through version control and shared development practices.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268F6-4D47-3217-43BC-93E563DFBB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5998" y="2824477"/>
            <a:ext cx="5897217" cy="365125"/>
          </a:xfrm>
        </p:spPr>
        <p:txBody>
          <a:bodyPr/>
          <a:lstStyle/>
          <a:p>
            <a:pPr lvl="0"/>
            <a:r>
              <a:rPr lang="en-IN" dirty="0"/>
              <a:t>System Design Mastery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BB8112-9ED6-EAED-1750-4F65E1D132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5998" y="3290962"/>
            <a:ext cx="5897217" cy="554037"/>
          </a:xfrm>
        </p:spPr>
        <p:txBody>
          <a:bodyPr/>
          <a:lstStyle/>
          <a:p>
            <a:pPr lvl="0"/>
            <a:r>
              <a:rPr lang="en-US" dirty="0"/>
              <a:t>Gained proficiency in creating and implementing detailed design diagrams and robust error handling.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B4E8B1-A3BD-0B77-362F-D1244837AE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998" y="4005037"/>
            <a:ext cx="5897217" cy="365125"/>
          </a:xfrm>
        </p:spPr>
        <p:txBody>
          <a:bodyPr/>
          <a:lstStyle/>
          <a:p>
            <a:pPr lvl="0"/>
            <a:r>
              <a:rPr lang="en-IN" dirty="0"/>
              <a:t>Technical Growth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1C4A41-5064-8EF3-BCE6-43258CB42C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5998" y="4471522"/>
            <a:ext cx="5897217" cy="554037"/>
          </a:xfrm>
        </p:spPr>
        <p:txBody>
          <a:bodyPr/>
          <a:lstStyle/>
          <a:p>
            <a:pPr lvl="0"/>
            <a:r>
              <a:rPr lang="en-US" dirty="0"/>
              <a:t>Strengthened skills in Java, JDBC, MySQL, and web development, while learning to navigate and solve complex coding challenges.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D69A94-5BAB-A79D-F6D2-24CA574F8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5998" y="5194191"/>
            <a:ext cx="5897217" cy="365125"/>
          </a:xfrm>
        </p:spPr>
        <p:txBody>
          <a:bodyPr/>
          <a:lstStyle/>
          <a:p>
            <a:pPr lvl="0"/>
            <a:r>
              <a:rPr lang="en-US" dirty="0"/>
              <a:t>Problem solving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616E5C-DE4A-7D20-4E83-B0B8D8780A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5998" y="5660676"/>
            <a:ext cx="5897217" cy="554037"/>
          </a:xfrm>
        </p:spPr>
        <p:txBody>
          <a:bodyPr/>
          <a:lstStyle/>
          <a:p>
            <a:pPr lvl="0"/>
            <a:r>
              <a:rPr lang="en-US" dirty="0"/>
              <a:t>Most important outcome of this hackathon was helping us polish our problem-solving abilities.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0E388-81DA-1D14-EE02-8C83142A8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8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lose up of dots&#10;">
            <a:extLst>
              <a:ext uri="{FF2B5EF4-FFF2-40B4-BE49-F238E27FC236}">
                <a16:creationId xmlns:a16="http://schemas.microsoft.com/office/drawing/2014/main" id="{9E33A4F3-6F89-1FB4-5931-FAAD4279AB6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677049-02E5-3BFE-7B97-2F8984F8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3" y="2702292"/>
            <a:ext cx="11015612" cy="149932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1D7A0F-BDA9-AA2F-B2DD-6EBCCA9466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4768" y="5585468"/>
            <a:ext cx="8682463" cy="650333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Autobots</a:t>
            </a:r>
            <a:endParaRPr lang="en-US" dirty="0"/>
          </a:p>
        </p:txBody>
      </p:sp>
      <p:pic>
        <p:nvPicPr>
          <p:cNvPr id="23" name="Picture 2" descr="Bank - HSBC Vector Icons free download in SVG, PNG Format">
            <a:extLst>
              <a:ext uri="{FF2B5EF4-FFF2-40B4-BE49-F238E27FC236}">
                <a16:creationId xmlns:a16="http://schemas.microsoft.com/office/drawing/2014/main" id="{20CEA394-2003-733B-578E-3EB2716C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973" y="477561"/>
            <a:ext cx="3724052" cy="372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3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20" y="136525"/>
            <a:ext cx="4846320" cy="169231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4"/>
            <a:ext cx="4692256" cy="402763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Meet Our Team</a:t>
            </a:r>
          </a:p>
          <a:p>
            <a:r>
              <a:rPr lang="en-US" dirty="0"/>
              <a:t>Roomify</a:t>
            </a:r>
            <a:br>
              <a:rPr lang="en-US" dirty="0"/>
            </a:br>
            <a:r>
              <a:rPr lang="en-US" dirty="0"/>
              <a:t>Features and Walkthrough</a:t>
            </a:r>
          </a:p>
          <a:p>
            <a:r>
              <a:rPr lang="en-US" dirty="0"/>
              <a:t>Our learnings and insights</a:t>
            </a:r>
          </a:p>
          <a:p>
            <a:r>
              <a:rPr lang="en-US" dirty="0"/>
              <a:t>Whats Next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5C937-4CAA-8329-DD06-DB3175BE2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A3C0-3649-83CB-3194-FECCE583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4"/>
            <a:ext cx="4018722" cy="1781980"/>
          </a:xfrm>
        </p:spPr>
        <p:txBody>
          <a:bodyPr anchor="ctr"/>
          <a:lstStyle/>
          <a:p>
            <a:r>
              <a:rPr lang="en-US" dirty="0"/>
              <a:t>Meet the team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Frontend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65075E-6894-4BA6-F025-675ECEE11B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2278" y="2422525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/>
              <a:t>Tanuja</a:t>
            </a:r>
          </a:p>
          <a:p>
            <a:r>
              <a:rPr lang="en-US" sz="1200" dirty="0" err="1"/>
              <a:t>Javascript</a:t>
            </a:r>
            <a:endParaRPr lang="en-US" sz="16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CD3AB0-6145-D0C0-7F51-B6081B877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7315" y="2429338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/>
              <a:t>Bilal</a:t>
            </a:r>
            <a:br>
              <a:rPr lang="en-US" dirty="0"/>
            </a:br>
            <a:r>
              <a:rPr lang="en-US" sz="1000" dirty="0"/>
              <a:t>HTML &amp; </a:t>
            </a:r>
            <a:r>
              <a:rPr lang="en-US" sz="1000" dirty="0" err="1"/>
              <a:t>javascript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8BB84C-B53A-BA23-45A6-44C450BB92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92278" y="3617331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 err="1"/>
              <a:t>Saanya</a:t>
            </a:r>
            <a:endParaRPr lang="en-US" dirty="0"/>
          </a:p>
          <a:p>
            <a:r>
              <a:rPr lang="en-US" sz="1000" dirty="0" err="1"/>
              <a:t>Html,css</a:t>
            </a:r>
            <a:r>
              <a:rPr lang="en-US" sz="1000" dirty="0"/>
              <a:t> &amp; </a:t>
            </a:r>
            <a:r>
              <a:rPr lang="en-US" sz="1000" dirty="0" err="1"/>
              <a:t>javascript</a:t>
            </a:r>
            <a:endParaRPr lang="en-US" sz="10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9888C3-D643-72B5-2ED8-D4DBAA8D02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997314" y="3604563"/>
            <a:ext cx="1813686" cy="718013"/>
          </a:xfrm>
        </p:spPr>
        <p:txBody>
          <a:bodyPr>
            <a:normAutofit/>
          </a:bodyPr>
          <a:lstStyle/>
          <a:p>
            <a:r>
              <a:rPr lang="en-US" dirty="0"/>
              <a:t>Udaya Sri</a:t>
            </a:r>
          </a:p>
          <a:p>
            <a:r>
              <a:rPr lang="en-US" sz="1000" dirty="0" err="1"/>
              <a:t>Html,css</a:t>
            </a:r>
            <a:r>
              <a:rPr lang="en-US" sz="1000" dirty="0"/>
              <a:t> &amp; </a:t>
            </a:r>
            <a:r>
              <a:rPr lang="en-US" sz="1000" dirty="0" err="1"/>
              <a:t>javascript</a:t>
            </a:r>
            <a:endParaRPr lang="en-US" sz="1000" dirty="0"/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88F89F4B-7FF2-8D4D-CA65-BF733F45D7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343025" y="-241300"/>
            <a:ext cx="1782763" cy="29972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535B1-C3A3-9230-5D16-1091296457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889DF32D-B4CC-2452-F618-85067686E5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499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55" name="Picture Placeholder 54" descr="A person sitting in a chair&#10;&#10;Description automatically generated">
            <a:extLst>
              <a:ext uri="{FF2B5EF4-FFF2-40B4-BE49-F238E27FC236}">
                <a16:creationId xmlns:a16="http://schemas.microsoft.com/office/drawing/2014/main" id="{E3C1118E-8722-4E05-EB25-56C9CC64E50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61" name="Picture Placeholder 60" descr="A person taking a selfie&#10;&#10;Description automatically generated">
            <a:extLst>
              <a:ext uri="{FF2B5EF4-FFF2-40B4-BE49-F238E27FC236}">
                <a16:creationId xmlns:a16="http://schemas.microsoft.com/office/drawing/2014/main" id="{31AC5B00-C021-DB48-E2D3-8E733B1DC1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268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FB46AF7C-211F-8C75-613A-59F07C015E88}"/>
              </a:ext>
            </a:extLst>
          </p:cNvPr>
          <p:cNvSpPr/>
          <p:nvPr/>
        </p:nvSpPr>
        <p:spPr>
          <a:xfrm>
            <a:off x="736600" y="4479925"/>
            <a:ext cx="2997200" cy="17819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A3C0-3649-83CB-3194-FECCE583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4"/>
            <a:ext cx="4018722" cy="1781980"/>
          </a:xfrm>
        </p:spPr>
        <p:txBody>
          <a:bodyPr anchor="ctr"/>
          <a:lstStyle/>
          <a:p>
            <a:r>
              <a:rPr lang="en-US" dirty="0"/>
              <a:t>Meet the team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backend &amp;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65075E-6894-4BA6-F025-675ECEE11B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2278" y="2422525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 err="1"/>
              <a:t>prashant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8764A9-1A70-E58E-B166-C2AEEDBB0B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92278" y="3161515"/>
            <a:ext cx="1813685" cy="632720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Team lead, </a:t>
            </a:r>
            <a:r>
              <a:rPr lang="en-US" sz="1400" dirty="0" err="1"/>
              <a:t>jdbc</a:t>
            </a:r>
            <a:r>
              <a:rPr lang="en-US" sz="1400" dirty="0"/>
              <a:t>, layered architecture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CD3AB0-6145-D0C0-7F51-B6081B877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7315" y="2429338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/>
              <a:t>Nirupama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5AA2D7-6E2C-DC92-3150-93DCCE6B922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97315" y="3158271"/>
            <a:ext cx="1813685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Entity and Relation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8BB84C-B53A-BA23-45A6-44C450BB92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92278" y="3625282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 err="1"/>
              <a:t>Sanket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1E5FA4-8179-E960-76E4-0B29FCF4CB5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92278" y="4354222"/>
            <a:ext cx="1813685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Exception Handling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9888C3-D643-72B5-2ED8-D4DBAA8D02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997314" y="3604563"/>
            <a:ext cx="1813686" cy="718013"/>
          </a:xfrm>
        </p:spPr>
        <p:txBody>
          <a:bodyPr>
            <a:normAutofit/>
          </a:bodyPr>
          <a:lstStyle/>
          <a:p>
            <a:r>
              <a:rPr lang="en-US" dirty="0"/>
              <a:t>Ankur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723B73-A7C9-79B9-3C80-A98609C9E6E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97314" y="4333500"/>
            <a:ext cx="1813686" cy="365125"/>
          </a:xfrm>
        </p:spPr>
        <p:txBody>
          <a:bodyPr/>
          <a:lstStyle/>
          <a:p>
            <a:r>
              <a:rPr lang="en-US" dirty="0"/>
              <a:t>QA and 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602D19E-ACE0-4769-66A8-FD9665A76A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93957" y="4891306"/>
            <a:ext cx="1812006" cy="718013"/>
          </a:xfrm>
        </p:spPr>
        <p:txBody>
          <a:bodyPr>
            <a:normAutofit/>
          </a:bodyPr>
          <a:lstStyle/>
          <a:p>
            <a:r>
              <a:rPr lang="en-US" dirty="0"/>
              <a:t>Mahesh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A78C90-09B9-4161-5314-1AD2D937DA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93957" y="5620243"/>
            <a:ext cx="1812006" cy="365125"/>
          </a:xfrm>
        </p:spPr>
        <p:txBody>
          <a:bodyPr/>
          <a:lstStyle/>
          <a:p>
            <a:r>
              <a:rPr lang="en-US" dirty="0"/>
              <a:t>Unit </a:t>
            </a:r>
            <a:r>
              <a:rPr lang="en-US" dirty="0" err="1"/>
              <a:t>Tetsing</a:t>
            </a:r>
            <a:endParaRPr lang="en-US" dirty="0"/>
          </a:p>
        </p:txBody>
      </p:sp>
      <p:pic>
        <p:nvPicPr>
          <p:cNvPr id="7" name="Picture Placeholder 6" descr="A person in a suit&#10;&#10;Description automatically generated">
            <a:extLst>
              <a:ext uri="{FF2B5EF4-FFF2-40B4-BE49-F238E27FC236}">
                <a16:creationId xmlns:a16="http://schemas.microsoft.com/office/drawing/2014/main" id="{B32C01B7-A315-316E-7FE0-A97CDED4E4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600" y="365125"/>
            <a:ext cx="2997200" cy="1781979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D77C24-639F-DC0C-BCBC-E16382C875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pic>
        <p:nvPicPr>
          <p:cNvPr id="36" name="Picture Placeholder 35" descr="A person smiling in front of a book shelf&#10;&#10;Description automatically generated">
            <a:extLst>
              <a:ext uri="{FF2B5EF4-FFF2-40B4-BE49-F238E27FC236}">
                <a16:creationId xmlns:a16="http://schemas.microsoft.com/office/drawing/2014/main" id="{A4E9C58B-F62D-D414-3EDE-82175C2BF8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40" name="Picture Placeholder 39" descr="A person in a suit and tie&#10;&#10;Description automatically generated">
            <a:extLst>
              <a:ext uri="{FF2B5EF4-FFF2-40B4-BE49-F238E27FC236}">
                <a16:creationId xmlns:a16="http://schemas.microsoft.com/office/drawing/2014/main" id="{586CF9A7-D6CA-6082-DCB8-3589F0266D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84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44" name="Picture Placeholder 43" descr="A person leaning on a wood fence&#10;&#10;Description automatically generated">
            <a:extLst>
              <a:ext uri="{FF2B5EF4-FFF2-40B4-BE49-F238E27FC236}">
                <a16:creationId xmlns:a16="http://schemas.microsoft.com/office/drawing/2014/main" id="{8F2B27E4-78DE-04BE-6C2E-F7D33A12B2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8" name="Picture Placeholder 47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F92DD70C-13D9-3C1F-481B-F9E974433CC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9676" r="-39676"/>
          <a:stretch/>
        </p:blipFill>
        <p:spPr>
          <a:xfrm>
            <a:off x="736600" y="4479925"/>
            <a:ext cx="2997200" cy="1781979"/>
          </a:xfrm>
        </p:spPr>
      </p:pic>
    </p:spTree>
    <p:extLst>
      <p:ext uri="{BB962C8B-B14F-4D97-AF65-F5344CB8AC3E}">
        <p14:creationId xmlns:p14="http://schemas.microsoft.com/office/powerpoint/2010/main" val="408079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A429D6-4428-0825-9673-7E2EB503C7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3642" y="2243139"/>
            <a:ext cx="10024717" cy="3668712"/>
          </a:xfrm>
        </p:spPr>
        <p:txBody>
          <a:bodyPr/>
          <a:lstStyle/>
          <a:p>
            <a:r>
              <a:rPr lang="en-US" sz="2000" dirty="0"/>
              <a:t>Automated Meeting Room Booking System designed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streamline the process of reserving meeting spaces within a corporate environment.</a:t>
            </a:r>
          </a:p>
          <a:p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provides a user-friendly interface, developed using HTML, CSS, and JavaScript, to allow employees to search and book meeting rooms according to their specific requirements.</a:t>
            </a:r>
            <a:endParaRPr lang="en-US" sz="20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backend of Roomify, built in Java using JDBC and MySQL, manages all the core functionalities, including user management, room scheduling, meeting organization, and amenity management. </a:t>
            </a:r>
          </a:p>
          <a:p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The system provides functionalities to view usage statistics and help in assisting decision making bodies gain valuable insights based on usage of rooms and the system.</a:t>
            </a:r>
            <a:endParaRPr lang="en-US" sz="2000" dirty="0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AF0652F-8617-28B1-6DC2-FE9BCE1716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82" y="171965"/>
            <a:ext cx="4561036" cy="15483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C901D-8F83-BFF2-CCBB-E5DA971CC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2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66788"/>
            <a:ext cx="5372100" cy="3481387"/>
          </a:xfrm>
        </p:spPr>
        <p:txBody>
          <a:bodyPr>
            <a:normAutofit/>
          </a:bodyPr>
          <a:lstStyle/>
          <a:p>
            <a:r>
              <a:rPr lang="en-US" sz="5400"/>
              <a:t>Features and walkthrough</a:t>
            </a:r>
            <a:endParaRPr lang="en-US" sz="5400" dirty="0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775133"/>
            <a:ext cx="5372100" cy="639830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FC23C13-801B-5F5B-C0DB-E96E58E23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7" descr="close up of computer code">
            <a:extLst>
              <a:ext uri="{FF2B5EF4-FFF2-40B4-BE49-F238E27FC236}">
                <a16:creationId xmlns:a16="http://schemas.microsoft.com/office/drawing/2014/main" id="{F6ED8E63-5A4C-4ECA-488B-756C4708B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53172"/>
            <a:ext cx="5897217" cy="1471703"/>
          </a:xfrm>
        </p:spPr>
        <p:txBody>
          <a:bodyPr/>
          <a:lstStyle/>
          <a:p>
            <a:r>
              <a:rPr lang="en-US" dirty="0"/>
              <a:t>Features and Walkthrough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395" y="1774738"/>
            <a:ext cx="4023360" cy="606153"/>
          </a:xfrm>
        </p:spPr>
        <p:txBody>
          <a:bodyPr/>
          <a:lstStyle/>
          <a:p>
            <a:r>
              <a:rPr lang="en-US" dirty="0"/>
              <a:t>See how the magic happens!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3011274"/>
            <a:ext cx="4122755" cy="26936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use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Fluent Meeting Booking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Room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 based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Dashboard</a:t>
            </a:r>
          </a:p>
          <a:p>
            <a:endParaRPr lang="en-US" dirty="0"/>
          </a:p>
        </p:txBody>
      </p:sp>
      <p:pic>
        <p:nvPicPr>
          <p:cNvPr id="9" name="Picture 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9B38B566-5410-FDC4-4DD6-42670130E5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676275"/>
            <a:ext cx="12192000" cy="5505450"/>
          </a:xfrm>
          <a:prstGeom prst="rect">
            <a:avLst/>
          </a:prstGeom>
        </p:spPr>
      </p:pic>
      <p:pic>
        <p:nvPicPr>
          <p:cNvPr id="12" name="Picture 11" descr="A screen shot of a login&#10;&#10;Description automatically generated">
            <a:extLst>
              <a:ext uri="{FF2B5EF4-FFF2-40B4-BE49-F238E27FC236}">
                <a16:creationId xmlns:a16="http://schemas.microsoft.com/office/drawing/2014/main" id="{9606DBA1-2673-DA98-1C97-ECD923D03EE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8473"/>
            <a:ext cx="12192000" cy="572135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1CB1594-8838-5AA7-4A93-9EB6FBE4D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6BE1BBE-34D7-E4C8-B28A-FCE64777150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  <p:pic>
        <p:nvPicPr>
          <p:cNvPr id="19" name="Picture 18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B5910633-7141-AD6E-FDB8-6C14A2F4345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929" y="499730"/>
            <a:ext cx="9082932" cy="585854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DD02A45-C5A1-CD4E-D2FF-F43436A6D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019" y="872060"/>
            <a:ext cx="11817957" cy="5113879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42B248-643E-C257-24B3-85E4243E124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1173"/>
            <a:ext cx="12192000" cy="56959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D1D475-2B97-F122-8DA7-67183CA4FC1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9774"/>
            <a:ext cx="12192000" cy="53784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3F6F4F-20E8-B6EE-EE1B-0CBD47F26ED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95" y="596898"/>
            <a:ext cx="12192000" cy="5664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E8C4C9-73C2-E7C5-7677-9BBBF009F9C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6898"/>
            <a:ext cx="12192000" cy="5664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192AE9-25DC-32D1-3430-0824AA3BD08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994"/>
            <a:ext cx="12192000" cy="5607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349DD8-5E42-6C49-E98B-AB88FE687CD1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7375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864063"/>
            <a:ext cx="4114800" cy="777611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dirty="0"/>
              <a:t>A Powerpacked dev team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6771" y="1066800"/>
            <a:ext cx="9978458" cy="2362200"/>
          </a:xfrm>
        </p:spPr>
        <p:txBody>
          <a:bodyPr>
            <a:normAutofit/>
          </a:bodyPr>
          <a:lstStyle/>
          <a:p>
            <a:r>
              <a:rPr lang="en-US" dirty="0"/>
              <a:t>Our Learnings and insights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735" y="0"/>
            <a:ext cx="5897217" cy="606154"/>
          </a:xfrm>
        </p:spPr>
        <p:txBody>
          <a:bodyPr/>
          <a:lstStyle/>
          <a:p>
            <a:r>
              <a:rPr lang="en-US" dirty="0"/>
              <a:t>Learnings and insights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61" r="23661"/>
          <a:stretch/>
        </p:blipFill>
        <p:spPr>
          <a:xfrm>
            <a:off x="0" y="0"/>
            <a:ext cx="4359349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359" y="647676"/>
            <a:ext cx="4023360" cy="606153"/>
          </a:xfrm>
        </p:spPr>
        <p:txBody>
          <a:bodyPr/>
          <a:lstStyle/>
          <a:p>
            <a:r>
              <a:rPr lang="en-US" dirty="0"/>
              <a:t>Learning while building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9359" y="1294538"/>
            <a:ext cx="7546599" cy="2693678"/>
          </a:xfrm>
        </p:spPr>
        <p:txBody>
          <a:bodyPr/>
          <a:lstStyle/>
          <a:p>
            <a:r>
              <a:rPr lang="en-US" sz="2000" b="1" dirty="0"/>
              <a:t>Technologies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Java &amp; JDBC:</a:t>
            </a:r>
            <a:r>
              <a:rPr lang="en-US" dirty="0"/>
              <a:t> Developed backend logic and database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MySQL:</a:t>
            </a:r>
            <a:r>
              <a:rPr lang="en-US" dirty="0"/>
              <a:t> Managed data storage for users, rooms, and bookings.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HTML, CSS, JavaScript:</a:t>
            </a:r>
            <a:r>
              <a:rPr lang="en-US" dirty="0"/>
              <a:t> Built the frontend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Figma:</a:t>
            </a:r>
            <a:r>
              <a:rPr lang="en-US" dirty="0"/>
              <a:t> Created system diagrams for design clarity.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Github:</a:t>
            </a:r>
            <a:r>
              <a:rPr lang="en-US" dirty="0"/>
              <a:t> Enabled seamless team collaboration and version control.</a:t>
            </a:r>
          </a:p>
          <a:p>
            <a:endParaRPr lang="en-US" dirty="0"/>
          </a:p>
          <a:p>
            <a:r>
              <a:rPr lang="en-US" sz="2000" b="1" dirty="0"/>
              <a:t>Team Learnings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Collaborative Development:</a:t>
            </a:r>
            <a:r>
              <a:rPr lang="en-US" dirty="0"/>
              <a:t> Enhanced communication and teamwork, especially in managing code with Git.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Design &amp; Architecture:</a:t>
            </a:r>
            <a:r>
              <a:rPr lang="en-US" dirty="0"/>
              <a:t> Gained insights into system design principles and robust error handling.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Technical Proficiency:</a:t>
            </a:r>
            <a:r>
              <a:rPr lang="en-US" dirty="0"/>
              <a:t> Improved skills in Java, JDBC, and MySQL, and learned best practices in web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Project Management:</a:t>
            </a:r>
            <a:r>
              <a:rPr lang="en-US" dirty="0"/>
              <a:t> Learned effective time management and the value of iterative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C1911-EA3D-8001-ADA7-5477A189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3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SL_v12" id="{F99FF952-7F3C-4486-B459-90771D28607E}" vid="{8165417C-0CEF-496D-854F-63A3B9DB0E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B06831-9405-42E6-B542-7620B1BF414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3A3F940-6C7B-40A0-A92D-846147B08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67700F-995E-4F6E-9107-893C9FD9F2D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127</TotalTime>
  <Words>468</Words>
  <Application>Microsoft Office PowerPoint</Application>
  <PresentationFormat>Widescreen</PresentationFormat>
  <Paragraphs>86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Wingdings</vt:lpstr>
      <vt:lpstr>Custom</vt:lpstr>
      <vt:lpstr>Roomify</vt:lpstr>
      <vt:lpstr>Agenda</vt:lpstr>
      <vt:lpstr>Meet the team  Frontend</vt:lpstr>
      <vt:lpstr>Meet the team  backend &amp; qa</vt:lpstr>
      <vt:lpstr>PowerPoint Presentation</vt:lpstr>
      <vt:lpstr>Features and walkthrough</vt:lpstr>
      <vt:lpstr>Features and Walkthrough</vt:lpstr>
      <vt:lpstr>A Powerpacked dev team</vt:lpstr>
      <vt:lpstr>Learnings and insights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Prashant Upadhyay</dc:creator>
  <cp:lastModifiedBy>Prashant Upadhyay</cp:lastModifiedBy>
  <cp:revision>10</cp:revision>
  <dcterms:created xsi:type="dcterms:W3CDTF">2024-08-24T09:12:37Z</dcterms:created>
  <dcterms:modified xsi:type="dcterms:W3CDTF">2024-08-25T15:56:59Z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